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5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31"/>
    <p:restoredTop sz="94690"/>
  </p:normalViewPr>
  <p:slideViewPr>
    <p:cSldViewPr snapToGrid="0">
      <p:cViewPr varScale="1">
        <p:scale>
          <a:sx n="119" d="100"/>
          <a:sy n="119" d="100"/>
        </p:scale>
        <p:origin x="41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8B01AC-1990-859E-31D9-4A83399173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5000" baseline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78E9E35-4A27-CB94-55F3-4C20907359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69E632-028A-A073-D440-F2BC4580F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6246A8B-4C17-5B8E-DCDE-F61EE6C05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F7E73F-2CAE-937C-3288-F21F28156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5E68B07-9914-4173-7994-B547939581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64763" y="136525"/>
            <a:ext cx="2197109" cy="730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931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D2E2BB-4D4D-C024-F5AB-FA5F4A96D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A2CD55-8720-DBE8-CEB2-A0736CCE9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4720603-A591-6EFC-70A0-5CA70E87E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D6F3D9-1175-05DF-DF8D-E70C3532F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F564061-A4D0-CA87-A68E-67E864B2A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544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2021D8-5390-6D9A-B14B-66B9AED67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140312"/>
            <a:ext cx="10515600" cy="3422164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5E8592-10C5-158B-CCAE-C0755A3A4D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38D0EB-4698-2E0C-B094-023663992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C67AE09-3C7C-791E-6B25-626D7DB36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51540E-D09B-B380-FC28-47FA14F40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298924E-8D4B-68E3-7AEA-64DDA9BDEE3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64763" y="136525"/>
            <a:ext cx="2197109" cy="730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034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B4FAC1-0F4B-3958-FC2E-81E2D289C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D7AB84-FC4D-5365-E844-5A5B2D099A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A475084-ECEE-DEFA-1015-A1FFB0B75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D00D2E5-A368-F29F-6747-1973614E3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E320C3-28FC-77A3-1449-3B64277A0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38087BB-5A15-ACEA-36AB-DE6189050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1732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6A5043-2B0D-57F1-64B3-6096A143D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7" y="365125"/>
            <a:ext cx="10358923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4873DA7-4F65-DFC0-44D0-C969BC744B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D52F563-D0F3-182A-A6AA-3213314D3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42F0710-42B3-BAD9-E393-F52DC1FC12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2746A01-B192-8D92-B7D2-DA45523908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A83C968-73A7-47C3-338F-0B58ACCDF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752334A-936D-4C0A-1F06-2B4600ED2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D08455D-99BF-1AFF-9F33-9094B4ECA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667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C45314-FC2B-D0BF-B400-D2B7A453A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8B6A875-17D7-3222-3F9A-D1AE1A5FC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1979C6A-C8F8-49DE-EAA6-F199C4A43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77CAA72-55E0-38D1-88A3-7364C06EB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619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7DB7219-EF0A-0F7A-523C-4D63A01C5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BFA53BD-8F5A-E605-5FB4-8E55F9D3A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7C0D9-7D1D-A43E-1E37-7EAFF5A4D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6886A1E-44EE-30D9-F705-9A0DE9DB0A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64763" y="136525"/>
            <a:ext cx="2197109" cy="730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427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E7632A-B403-933F-91F6-FA54000C8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44FB14-3987-54D3-CE8F-ADA588A98B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214438"/>
            <a:ext cx="6172200" cy="46466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FED1DC9-E888-9D5B-A075-09E4D37F8A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7FF9AB8-172D-8A0D-CBCD-798936B28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5496B4A-5E29-89EC-B77B-832A9667D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73694F-4467-516C-3DB4-66A948F9B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7886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5B3C89-5470-1311-FE75-69CD114A1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7224761-7D0D-B945-DE14-CA5B62FCB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243013"/>
            <a:ext cx="6172200" cy="46180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60B1EC8-C708-334A-22D8-985BE2AC04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81BAAEA-D5ED-0EE4-4D90-2A6590C8D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466B86D-CDC8-77DB-C8F6-9FD232D73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4C5A6FF-1CF8-4073-E24F-5E35B57D5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301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24A4AD-0BFC-9C3C-6F79-982381803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8F36000-7F55-4423-A5A3-F0DE927F1C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059031-7B51-1146-F585-E948752E4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862D3DB-95A0-495D-5C4D-8DFD5157A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B283A0-042B-E63C-0B7F-69F19C961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677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FB89F9C-83BE-38B4-B42F-1CE987A74C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48844" y="365125"/>
            <a:ext cx="184785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79A8BFF-3432-34AA-F6B3-1122BF336E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8391861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A46DAC8-0C4D-063B-1E8F-F3D9CD535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D9E25A-EB47-058C-24D0-66AC6A3DF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BB17E1-79BA-8876-23E1-4885AA7F0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904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35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7C94B0-2BA1-E6A0-B9DC-CCCF92726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31748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31F1FB8-AA5D-024F-4D08-233AA3A207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C6BE4DF-C7A3-EA22-AD67-F27F472626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2824B-8165-1B41-AA27-6A819DFE0A15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F70AA0-39C9-D346-40DA-2D10F9FFAB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53F93D-B6C7-44C8-79F3-F4F70E4CA1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3C605-C6EF-4A4C-8A23-D2C7E783C802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05C8914-6B5C-5CCB-9FCF-5688C9619B33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1555954" y="6283866"/>
            <a:ext cx="510092" cy="51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113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500" kern="1200" baseline="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00" kern="1200" baseline="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4BF0D7-8C2F-E05B-67FC-8D1BE66BD3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458ACCB-A911-B6FD-8A5C-77C5C755C2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591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4" id="{8F5A1AC3-55D2-7644-92AB-6EA34609DAB1}" vid="{85FF8132-4349-7F48-826D-400E616EF2F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Macintosh PowerPoint</Application>
  <PresentationFormat>Широкоэкранный</PresentationFormat>
  <Paragraphs>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Vitaliy Ovchinnikov</dc:creator>
  <cp:lastModifiedBy>Vitaliy Ovchinnikov</cp:lastModifiedBy>
  <cp:revision>1</cp:revision>
  <dcterms:created xsi:type="dcterms:W3CDTF">2024-10-18T07:34:13Z</dcterms:created>
  <dcterms:modified xsi:type="dcterms:W3CDTF">2024-10-18T07:37:50Z</dcterms:modified>
</cp:coreProperties>
</file>