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5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1"/>
    <p:restoredTop sz="94690"/>
  </p:normalViewPr>
  <p:slideViewPr>
    <p:cSldViewPr snapToGrid="0">
      <p:cViewPr varScale="1">
        <p:scale>
          <a:sx n="119" d="100"/>
          <a:sy n="119" d="100"/>
        </p:scale>
        <p:origin x="15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8B01AC-1990-859E-31D9-4A83399173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>
            <a:normAutofit/>
          </a:bodyPr>
          <a:lstStyle>
            <a:lvl1pPr algn="ctr">
              <a:defRPr sz="3750" baseline="0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78E9E35-4A27-CB94-55F3-4C20907359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269E632-028A-A073-D440-F2BC4580F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824B-8165-1B41-AA27-6A819DFE0A15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6246A8B-4C17-5B8E-DCDE-F61EE6C056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7F7E73F-2CAE-937C-3288-F21F28156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3C605-C6EF-4A4C-8A23-D2C7E783C802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012EFC2-0DFA-B607-184A-EE6EFB907E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691257" y="136524"/>
            <a:ext cx="2197109" cy="730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931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D2E2BB-4D4D-C024-F5AB-FA5F4A96D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AA2CD55-8720-DBE8-CEB2-A0736CCE9B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4720603-A591-6EFC-70A0-5CA70E87E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824B-8165-1B41-AA27-6A819DFE0A15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FD6F3D9-1175-05DF-DF8D-E70C3532F4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F564061-A4D0-CA87-A68E-67E864B2A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3C605-C6EF-4A4C-8A23-D2C7E783C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4544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2021D8-5390-6D9A-B14B-66B9AED67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7" y="1140312"/>
            <a:ext cx="7886700" cy="3422164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95E8592-10C5-158B-CCAE-C0755A3A4D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7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038D0EB-4698-2E0C-B094-0236639923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824B-8165-1B41-AA27-6A819DFE0A15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C67AE09-3C7C-791E-6B25-626D7DB36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651540E-D09B-B380-FC28-47FA14F40A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3C605-C6EF-4A4C-8A23-D2C7E783C802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1E3DF45-9049-16B1-5300-E4E04327F70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691257" y="136524"/>
            <a:ext cx="2197109" cy="730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034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B4FAC1-0F4B-3958-FC2E-81E2D289C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D7AB84-FC4D-5365-E844-5A5B2D099A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A475084-ECEE-DEFA-1015-A1FFB0B75A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D00D2E5-A368-F29F-6747-1973614E3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824B-8165-1B41-AA27-6A819DFE0A15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4E320C3-28FC-77A3-1449-3B64277A0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38087BB-5A15-ACEA-36AB-DE6189050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3C605-C6EF-4A4C-8A23-D2C7E783C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1732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6A5043-2B0D-57F1-64B3-6096A143D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769192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4873DA7-4F65-DFC0-44D0-C969BC744B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D52F563-D0F3-182A-A6AA-3213314D38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42F0710-42B3-BAD9-E393-F52DC1FC12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2746A01-B192-8D92-B7D2-DA45523908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A83C968-73A7-47C3-338F-0B58ACCDF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824B-8165-1B41-AA27-6A819DFE0A15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752334A-936D-4C0A-1F06-2B4600ED2F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D08455D-99BF-1AFF-9F33-9094B4ECA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3C605-C6EF-4A4C-8A23-D2C7E783C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1667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C45314-FC2B-D0BF-B400-D2B7A453A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8B6A875-17D7-3222-3F9A-D1AE1A5FC0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824B-8165-1B41-AA27-6A819DFE0A15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1979C6A-C8F8-49DE-EAA6-F199C4A43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77CAA72-55E0-38D1-88A3-7364C06EB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3C605-C6EF-4A4C-8A23-D2C7E783C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619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7DB7219-EF0A-0F7A-523C-4D63A01C5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824B-8165-1B41-AA27-6A819DFE0A15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BFA53BD-8F5A-E605-5FB4-8E55F9D3A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7C0D9-7D1D-A43E-1E37-7EAFF5A4D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3C605-C6EF-4A4C-8A23-D2C7E783C802}" type="slidenum">
              <a:rPr lang="ru-RU" smtClean="0"/>
              <a:t>‹#›</a:t>
            </a:fld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6F42E3D-1D45-CD2D-0B09-AEFE10E063A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691257" y="136524"/>
            <a:ext cx="2197109" cy="730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427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E7632A-B403-933F-91F6-FA54000C8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C44FB14-3987-54D3-CE8F-ADA588A98B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1214438"/>
            <a:ext cx="4629150" cy="464661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FED1DC9-E888-9D5B-A075-09E4D37F8A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7FF9AB8-172D-8A0D-CBCD-798936B28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824B-8165-1B41-AA27-6A819DFE0A15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5496B4A-5E29-89EC-B77B-832A9667D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73694F-4467-516C-3DB4-66A948F9B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3C605-C6EF-4A4C-8A23-D2C7E783C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7886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5B3C89-5470-1311-FE75-69CD114A1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7224761-7D0D-B945-DE14-CA5B62FCB2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1243014"/>
            <a:ext cx="4629150" cy="461803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60B1EC8-C708-334A-22D8-985BE2AC04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81BAAEA-D5ED-0EE4-4D90-2A6590C8D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824B-8165-1B41-AA27-6A819DFE0A15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466B86D-CDC8-77DB-C8F6-9FD232D73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4C5A6FF-1CF8-4073-E24F-5E35B57D5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3C605-C6EF-4A4C-8A23-D2C7E783C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301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24A4AD-0BFC-9C3C-6F79-9823818036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8F36000-7F55-4423-A5A3-F0DE927F1C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5059031-7B51-1146-F585-E948752E45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824B-8165-1B41-AA27-6A819DFE0A15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862D3DB-95A0-495D-5C4D-8DFD5157A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4B283A0-042B-E63C-0B7F-69F19C961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3C605-C6EF-4A4C-8A23-D2C7E783C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1677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FB89F9C-83BE-38B4-B42F-1CE987A74C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011633" y="365125"/>
            <a:ext cx="1385888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79A8BFF-3432-34AA-F6B3-1122BF336E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293896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A46DAC8-0C4D-063B-1E8F-F3D9CD535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824B-8165-1B41-AA27-6A819DFE0A15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4D9E25A-EB47-058C-24D0-66AC6A3DF9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7BB17E1-79BA-8876-23E1-4885AA7F0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3C605-C6EF-4A4C-8A23-D2C7E783C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2904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35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7C94B0-2BA1-E6A0-B9DC-CCCF92726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7381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31F1FB8-AA5D-024F-4D08-233AA3A207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C6BE4DF-C7A3-EA22-AD67-F27F472626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2824B-8165-1B41-AA27-6A819DFE0A15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7F70AA0-39C9-D346-40DA-2D10F9FFAB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653F93D-B6C7-44C8-79F3-F4F70E4CA1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43C605-C6EF-4A4C-8A23-D2C7E783C802}" type="slidenum">
              <a:rPr lang="ru-RU" smtClean="0"/>
              <a:t>‹#›</a:t>
            </a:fld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9AF69CF-8C6A-C7CC-63BA-044BF8AAD8F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8611048" y="6227072"/>
            <a:ext cx="494404" cy="494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113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875" kern="1200" baseline="0">
          <a:solidFill>
            <a:schemeClr val="bg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725" kern="1200" baseline="0">
          <a:solidFill>
            <a:schemeClr val="bg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 baseline="0">
          <a:solidFill>
            <a:schemeClr val="bg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 baseline="0">
          <a:solidFill>
            <a:schemeClr val="bg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 baseline="0">
          <a:solidFill>
            <a:schemeClr val="bg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4BF0D7-8C2F-E05B-67FC-8D1BE66BD33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458ACCB-A911-B6FD-8A5C-77C5C755C27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85918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15" id="{C5743342-E6D8-7243-84E3-68A90A540E3C}" vid="{FE69B87D-13ED-F345-BBD9-87026A6D5C5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Macintosh PowerPoint</Application>
  <PresentationFormat>Экран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Тема Office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Vitaliy Ovchinnikov</dc:creator>
  <cp:lastModifiedBy>Vitaliy Ovchinnikov</cp:lastModifiedBy>
  <cp:revision>1</cp:revision>
  <dcterms:created xsi:type="dcterms:W3CDTF">2024-10-18T07:38:14Z</dcterms:created>
  <dcterms:modified xsi:type="dcterms:W3CDTF">2024-10-18T07:39:54Z</dcterms:modified>
</cp:coreProperties>
</file>